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9"/>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50" r:id="rId33"/>
    <p:sldId id="351" r:id="rId34"/>
    <p:sldId id="353" r:id="rId35"/>
    <p:sldId id="352" r:id="rId36"/>
    <p:sldId id="362" r:id="rId37"/>
    <p:sldId id="365" r:id="rId38"/>
  </p:sldIdLst>
  <p:sldSz cx="12192000" cy="6858000"/>
  <p:notesSz cx="6858000" cy="9144000"/>
  <p:embeddedFontLst>
    <p:embeddedFont>
      <p:font typeface="Comic Sans MS" panose="030F0702030302020204" pitchFamily="66" charset="0"/>
      <p:regular r:id="rId40"/>
      <p:bold r:id="rId41"/>
      <p:italic r:id="rId42"/>
      <p:boldItalic r:id="rId43"/>
    </p:embeddedFont>
    <p:embeddedFont>
      <p:font typeface="Poppins" panose="000005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07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10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100"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981</TotalTime>
  <Words>1527</Words>
  <Application>Microsoft Office PowerPoint</Application>
  <PresentationFormat>Widescreen</PresentationFormat>
  <Paragraphs>278</Paragraphs>
  <Slides>36</Slides>
  <Notes>36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Arial</vt:lpstr>
      <vt:lpstr>Source Sans Pro</vt:lpstr>
      <vt:lpstr>Calibri</vt:lpstr>
      <vt:lpstr>Poppins</vt:lpstr>
      <vt:lpstr>Comic Sans MS</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Suraj chauhan</dc:creator>
  <cp:lastModifiedBy>Suraj Chauhan</cp:lastModifiedBy>
  <cp:revision>58</cp:revision>
  <dcterms:created xsi:type="dcterms:W3CDTF">2022-09-23T13:48:30Z</dcterms:created>
  <dcterms:modified xsi:type="dcterms:W3CDTF">2025-07-15T02:39:02Z</dcterms:modified>
</cp:coreProperties>
</file>